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363" r:id="rId8"/>
    <p:sldId id="364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347" r:id="rId26"/>
    <p:sldId id="348" r:id="rId27"/>
    <p:sldId id="349" r:id="rId28"/>
    <p:sldId id="350" r:id="rId29"/>
    <p:sldId id="351" r:id="rId30"/>
    <p:sldId id="352" r:id="rId31"/>
    <p:sldId id="353" r:id="rId32"/>
    <p:sldId id="354" r:id="rId33"/>
    <p:sldId id="355" r:id="rId34"/>
    <p:sldId id="356" r:id="rId35"/>
    <p:sldId id="357" r:id="rId36"/>
    <p:sldId id="358" r:id="rId37"/>
    <p:sldId id="359" r:id="rId38"/>
    <p:sldId id="360" r:id="rId39"/>
    <p:sldId id="361" r:id="rId40"/>
    <p:sldId id="292" r:id="rId41"/>
    <p:sldId id="293" r:id="rId42"/>
    <p:sldId id="294" r:id="rId43"/>
    <p:sldId id="296" r:id="rId44"/>
    <p:sldId id="295" r:id="rId45"/>
    <p:sldId id="297" r:id="rId46"/>
    <p:sldId id="298" r:id="rId47"/>
    <p:sldId id="299" r:id="rId48"/>
    <p:sldId id="300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2" r:id="rId88"/>
    <p:sldId id="341" r:id="rId89"/>
    <p:sldId id="343" r:id="rId90"/>
    <p:sldId id="344" r:id="rId91"/>
    <p:sldId id="345" r:id="rId92"/>
    <p:sldId id="302" r:id="rId93"/>
  </p:sldIdLst>
  <p:sldSz cx="12192000" cy="6858000"/>
  <p:notesSz cx="6858000" cy="12192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SEON" initials="J" lastIdx="1" clrIdx="0">
    <p:extLst>
      <p:ext uri="{19B8F6BF-5375-455C-9EA6-DF929625EA0E}">
        <p15:presenceInfo xmlns:p15="http://schemas.microsoft.com/office/powerpoint/2012/main" userId="JISE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A2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9" d="100"/>
          <a:sy n="59" d="100"/>
        </p:scale>
        <p:origin x="82" y="5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13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D39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013185" y="1326624"/>
            <a:ext cx="13466667" cy="44761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5845" y="2546088"/>
            <a:ext cx="8228571" cy="187619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40929" y="5975500"/>
            <a:ext cx="3428571" cy="29523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40942" y="3971555"/>
            <a:ext cx="2276190" cy="29523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643" y="100975"/>
            <a:ext cx="11869191" cy="6627653"/>
            <a:chOff x="160643" y="100975"/>
            <a:chExt cx="11869191" cy="66276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643" y="100975"/>
              <a:ext cx="11869191" cy="6627653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D8183CC-277F-4AC2-AE16-B5FBB30772D9}"/>
              </a:ext>
            </a:extLst>
          </p:cNvPr>
          <p:cNvSpPr txBox="1"/>
          <p:nvPr/>
        </p:nvSpPr>
        <p:spPr>
          <a:xfrm>
            <a:off x="914400" y="4572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Comment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1463" y="91796"/>
            <a:ext cx="11832473" cy="6655192"/>
            <a:chOff x="151463" y="91796"/>
            <a:chExt cx="11832473" cy="66551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463" y="91796"/>
              <a:ext cx="11832473" cy="6655192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CB4049B-1779-446A-A3FA-0B92D652E18E}"/>
              </a:ext>
            </a:extLst>
          </p:cNvPr>
          <p:cNvSpPr txBox="1"/>
          <p:nvPr/>
        </p:nvSpPr>
        <p:spPr>
          <a:xfrm>
            <a:off x="914400" y="4572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Admin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8181" y="212783"/>
            <a:ext cx="11804934" cy="6451589"/>
            <a:chOff x="188181" y="212783"/>
            <a:chExt cx="11804934" cy="64515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181" y="212783"/>
              <a:ext cx="11804934" cy="6451589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57CECB5-C3D2-4F0F-BEAD-6B8FEF12D944}"/>
              </a:ext>
            </a:extLst>
          </p:cNvPr>
          <p:cNvSpPr txBox="1"/>
          <p:nvPr/>
        </p:nvSpPr>
        <p:spPr>
          <a:xfrm>
            <a:off x="914400" y="4572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Notice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7361" y="350554"/>
            <a:ext cx="11621343" cy="6056790"/>
            <a:chOff x="197361" y="350554"/>
            <a:chExt cx="11621343" cy="60567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361" y="350554"/>
              <a:ext cx="11621343" cy="605679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338DF84-0470-47C0-8947-BAEB3AC0FFC9}"/>
              </a:ext>
            </a:extLst>
          </p:cNvPr>
          <p:cNvSpPr txBox="1"/>
          <p:nvPr/>
        </p:nvSpPr>
        <p:spPr>
          <a:xfrm>
            <a:off x="914400" y="4572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BlackList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1985" y="146873"/>
            <a:ext cx="11163282" cy="6462421"/>
            <a:chOff x="581985" y="146873"/>
            <a:chExt cx="11163282" cy="64624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985" y="146873"/>
              <a:ext cx="11163282" cy="6462421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82C5BEA-2D45-4536-B929-7A9A59E17C8D}"/>
              </a:ext>
            </a:extLst>
          </p:cNvPr>
          <p:cNvSpPr txBox="1"/>
          <p:nvPr/>
        </p:nvSpPr>
        <p:spPr>
          <a:xfrm>
            <a:off x="914400" y="4572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Report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618" y="330465"/>
            <a:ext cx="11740677" cy="6297189"/>
            <a:chOff x="261618" y="330465"/>
            <a:chExt cx="11740677" cy="62971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618" y="330465"/>
              <a:ext cx="11740677" cy="6297189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A63092F-AFC0-4F34-9D9E-DB3CE8160735}"/>
              </a:ext>
            </a:extLst>
          </p:cNvPr>
          <p:cNvSpPr txBox="1"/>
          <p:nvPr/>
        </p:nvSpPr>
        <p:spPr>
          <a:xfrm>
            <a:off x="914400" y="4572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Pro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5055" y="286786"/>
            <a:ext cx="11437751" cy="6249072"/>
            <a:chOff x="335055" y="286786"/>
            <a:chExt cx="11437751" cy="6249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5055" y="286786"/>
              <a:ext cx="11437751" cy="6249072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CDB56C8-79E9-4756-BD11-825ADC40F01E}"/>
              </a:ext>
            </a:extLst>
          </p:cNvPr>
          <p:cNvSpPr txBox="1"/>
          <p:nvPr/>
        </p:nvSpPr>
        <p:spPr>
          <a:xfrm>
            <a:off x="914400" y="4572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Qna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0476" y="148751"/>
            <a:ext cx="11802639" cy="6515621"/>
            <a:chOff x="190476" y="148751"/>
            <a:chExt cx="11802639" cy="65156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476" y="148751"/>
              <a:ext cx="11802639" cy="6515621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37B828D-986A-4E1D-9F2A-7BE75BD82C4B}"/>
              </a:ext>
            </a:extLst>
          </p:cNvPr>
          <p:cNvSpPr txBox="1"/>
          <p:nvPr/>
        </p:nvSpPr>
        <p:spPr>
          <a:xfrm>
            <a:off x="914400" y="4572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QnaReply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8597" y="292063"/>
            <a:ext cx="11776959" cy="6323810"/>
            <a:chOff x="178597" y="292063"/>
            <a:chExt cx="11776959" cy="6323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597" y="292063"/>
              <a:ext cx="11776959" cy="632381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B752597-3005-4E2E-AEB0-6EE6AFCBFB5B}"/>
              </a:ext>
            </a:extLst>
          </p:cNvPr>
          <p:cNvSpPr txBox="1"/>
          <p:nvPr/>
        </p:nvSpPr>
        <p:spPr>
          <a:xfrm>
            <a:off x="914400" y="4572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Statistics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D39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17935" y="6054320"/>
            <a:ext cx="2142857" cy="2952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93279" y="2126650"/>
            <a:ext cx="3914286" cy="30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3922" y="3396769"/>
            <a:ext cx="1409524" cy="333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49313" y="3835326"/>
            <a:ext cx="2932976" cy="25044"/>
            <a:chOff x="1249313" y="3835326"/>
            <a:chExt cx="2932976" cy="250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49313" y="3835326"/>
              <a:ext cx="2932976" cy="2504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7462" y="2860199"/>
            <a:ext cx="2542857" cy="600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1220" y="1706923"/>
            <a:ext cx="1053861" cy="3315246"/>
            <a:chOff x="-51220" y="1706923"/>
            <a:chExt cx="1053861" cy="33152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1220" y="1706923"/>
              <a:ext cx="1053861" cy="331524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03337" y="2859724"/>
            <a:ext cx="2780952" cy="11714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16200000">
            <a:off x="-1495446" y="3266659"/>
            <a:ext cx="2428571" cy="2952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99659" y="2710501"/>
            <a:ext cx="1514286" cy="11142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14679" y="3476492"/>
            <a:ext cx="449818" cy="47072"/>
            <a:chOff x="4414679" y="3476492"/>
            <a:chExt cx="449818" cy="470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3620000">
              <a:off x="4414679" y="3476492"/>
              <a:ext cx="449818" cy="470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5238" y="1052857"/>
            <a:ext cx="11604762" cy="5547143"/>
            <a:chOff x="295238" y="1052857"/>
            <a:chExt cx="11604762" cy="554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5238" y="1052857"/>
              <a:ext cx="11604762" cy="5547143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6C7E631-51E1-4B9C-AA6E-ED5BA9D8010C}"/>
              </a:ext>
            </a:extLst>
          </p:cNvPr>
          <p:cNvSpPr txBox="1"/>
          <p:nvPr/>
        </p:nvSpPr>
        <p:spPr>
          <a:xfrm>
            <a:off x="914400" y="4572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Enroll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1532" y="1066799"/>
            <a:ext cx="11419392" cy="5276631"/>
            <a:chOff x="511532" y="979221"/>
            <a:chExt cx="11419392" cy="53642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1532" y="979221"/>
              <a:ext cx="11419392" cy="536421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98AFD8D-4A44-4B48-A0FA-E3EAA2430798}"/>
              </a:ext>
            </a:extLst>
          </p:cNvPr>
          <p:cNvSpPr txBox="1"/>
          <p:nvPr/>
        </p:nvSpPr>
        <p:spPr>
          <a:xfrm>
            <a:off x="914400" y="4572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Login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9466" y="1246753"/>
            <a:ext cx="11217441" cy="5169770"/>
            <a:chOff x="509466" y="1246753"/>
            <a:chExt cx="11217441" cy="51697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9466" y="1246753"/>
              <a:ext cx="11217441" cy="516977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2130" y="563931"/>
            <a:ext cx="3009524" cy="55238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9134" y="1056277"/>
            <a:ext cx="11861472" cy="5575758"/>
            <a:chOff x="199134" y="1056277"/>
            <a:chExt cx="11861472" cy="55757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9134" y="1056277"/>
              <a:ext cx="11861472" cy="55757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9446" y="468180"/>
            <a:ext cx="3238095" cy="55238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7186" y="1125541"/>
            <a:ext cx="11774892" cy="5593074"/>
            <a:chOff x="147186" y="1125541"/>
            <a:chExt cx="11774892" cy="55930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186" y="1125541"/>
              <a:ext cx="11774892" cy="559307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2130" y="563931"/>
            <a:ext cx="3200000" cy="55238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C2CAEDF-0C90-408E-9104-5BCC509EC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19200"/>
            <a:ext cx="10820400" cy="5638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9ACFEB-824A-485D-835C-10EF8AAC9BDC}"/>
              </a:ext>
            </a:extLst>
          </p:cNvPr>
          <p:cNvSpPr txBox="1"/>
          <p:nvPr/>
        </p:nvSpPr>
        <p:spPr>
          <a:xfrm>
            <a:off x="914400" y="4572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DiaryDelete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061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D55DF53-6391-4DAC-BD92-EEC0FABF5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19200"/>
            <a:ext cx="10820400" cy="563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EF3D64-F8DF-48A9-BC29-DD9CF658C6DA}"/>
              </a:ext>
            </a:extLst>
          </p:cNvPr>
          <p:cNvSpPr txBox="1"/>
          <p:nvPr/>
        </p:nvSpPr>
        <p:spPr>
          <a:xfrm>
            <a:off x="914400" y="4572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DiaryDetail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697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671013C-DD99-4F34-A890-8A9264C42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43000"/>
            <a:ext cx="108204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0845B7-CA58-4C49-8D5A-3328B591D0E0}"/>
              </a:ext>
            </a:extLst>
          </p:cNvPr>
          <p:cNvSpPr txBox="1"/>
          <p:nvPr/>
        </p:nvSpPr>
        <p:spPr>
          <a:xfrm>
            <a:off x="914400" y="4572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DiaryInsert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058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390328-880D-44E2-8E6D-E0DA0B1A4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95400"/>
            <a:ext cx="10668000" cy="5562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E1BC49-C478-4F18-97BB-A0D5906EE037}"/>
              </a:ext>
            </a:extLst>
          </p:cNvPr>
          <p:cNvSpPr txBox="1"/>
          <p:nvPr/>
        </p:nvSpPr>
        <p:spPr>
          <a:xfrm>
            <a:off x="914400" y="4572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DiaryList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50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479C98-18EF-456C-BBD4-7DE40EE03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66800"/>
            <a:ext cx="10591800" cy="5791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1D0561-9EA4-452E-BCE4-5685C9E05529}"/>
              </a:ext>
            </a:extLst>
          </p:cNvPr>
          <p:cNvSpPr txBox="1"/>
          <p:nvPr/>
        </p:nvSpPr>
        <p:spPr>
          <a:xfrm>
            <a:off x="914400" y="4572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DiaryUpdate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473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D39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17935" y="6054320"/>
            <a:ext cx="2142857" cy="2952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93279" y="2126650"/>
            <a:ext cx="3914286" cy="30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3922" y="3396769"/>
            <a:ext cx="1419048" cy="333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49313" y="3835326"/>
            <a:ext cx="2932976" cy="25044"/>
            <a:chOff x="1249313" y="3835326"/>
            <a:chExt cx="2932976" cy="250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49313" y="3835326"/>
              <a:ext cx="2932976" cy="2504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7462" y="2860199"/>
            <a:ext cx="2542857" cy="600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46EC52D-9DE2-4FB2-B7E8-53335CA61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19200"/>
            <a:ext cx="10744200" cy="563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1892DD-C603-476E-AD84-C1D738064590}"/>
              </a:ext>
            </a:extLst>
          </p:cNvPr>
          <p:cNvSpPr txBox="1"/>
          <p:nvPr/>
        </p:nvSpPr>
        <p:spPr>
          <a:xfrm>
            <a:off x="914400" y="4572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hateUpdate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659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156A6F9-0E02-4CB3-B6E7-D0EF74D3F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19200"/>
            <a:ext cx="10515600" cy="563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E5ED17-AACD-4F4E-9DB9-B5E5F2D7AE73}"/>
              </a:ext>
            </a:extLst>
          </p:cNvPr>
          <p:cNvSpPr txBox="1"/>
          <p:nvPr/>
        </p:nvSpPr>
        <p:spPr>
          <a:xfrm>
            <a:off x="914400" y="4572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LikeUpdate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182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46B3537-6A82-487E-85AF-1B98EFE99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43000"/>
            <a:ext cx="108966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1AD68D-BD65-4D98-A7C0-28CCBFD5092C}"/>
              </a:ext>
            </a:extLst>
          </p:cNvPr>
          <p:cNvSpPr txBox="1"/>
          <p:nvPr/>
        </p:nvSpPr>
        <p:spPr>
          <a:xfrm>
            <a:off x="914400" y="4572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ReplyAlarmCheck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1912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02B2900-EB52-4C99-BC22-D4010F2F7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95400"/>
            <a:ext cx="10668000" cy="5562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8BE78E-A234-402C-9D5D-0419A69AD5E1}"/>
              </a:ext>
            </a:extLst>
          </p:cNvPr>
          <p:cNvSpPr txBox="1"/>
          <p:nvPr/>
        </p:nvSpPr>
        <p:spPr>
          <a:xfrm>
            <a:off x="914400" y="4572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ReplyAlarmRing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164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69C4BC-3A94-4363-BCC9-701B36E94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95400"/>
            <a:ext cx="10820400" cy="5562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7A3599-7FE4-4D07-9332-49F794992FD3}"/>
              </a:ext>
            </a:extLst>
          </p:cNvPr>
          <p:cNvSpPr txBox="1"/>
          <p:nvPr/>
        </p:nvSpPr>
        <p:spPr>
          <a:xfrm>
            <a:off x="914400" y="4572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ReplyDelete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4953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6E57F4-822D-4C40-909E-6664B542A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19200"/>
            <a:ext cx="10896600" cy="563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3D063B-2A88-4B78-845E-FBB217843F53}"/>
              </a:ext>
            </a:extLst>
          </p:cNvPr>
          <p:cNvSpPr txBox="1"/>
          <p:nvPr/>
        </p:nvSpPr>
        <p:spPr>
          <a:xfrm>
            <a:off x="914400" y="4572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ReplyInsert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9552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952CC9-4AE0-4624-958C-A6ADFFD3E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19200"/>
            <a:ext cx="10744200" cy="563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4E90ED-4E7A-4D80-8D05-DAC856C890D6}"/>
              </a:ext>
            </a:extLst>
          </p:cNvPr>
          <p:cNvSpPr txBox="1"/>
          <p:nvPr/>
        </p:nvSpPr>
        <p:spPr>
          <a:xfrm>
            <a:off x="914400" y="4572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ReplyUpdate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170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D41F99-F488-4D52-AF96-7ABFEEFAD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5400"/>
            <a:ext cx="10591800" cy="5562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4933C6-E18A-43AF-9E3E-B58084822836}"/>
              </a:ext>
            </a:extLst>
          </p:cNvPr>
          <p:cNvSpPr txBox="1"/>
          <p:nvPr/>
        </p:nvSpPr>
        <p:spPr>
          <a:xfrm>
            <a:off x="914400" y="4572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ReplyView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2671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FB31F-0F0D-44BF-8446-AC064F489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143000"/>
            <a:ext cx="107442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879847-4336-4041-810C-1A353762F0BF}"/>
              </a:ext>
            </a:extLst>
          </p:cNvPr>
          <p:cNvSpPr txBox="1"/>
          <p:nvPr/>
        </p:nvSpPr>
        <p:spPr>
          <a:xfrm>
            <a:off x="914400" y="4572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TempList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9689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4546A94-2C8D-4E3A-95F0-80D7C8C5E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19200"/>
            <a:ext cx="10820400" cy="563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DC3F1F-F153-4FC8-9B12-4D3BB88600A0}"/>
              </a:ext>
            </a:extLst>
          </p:cNvPr>
          <p:cNvSpPr txBox="1"/>
          <p:nvPr/>
        </p:nvSpPr>
        <p:spPr>
          <a:xfrm>
            <a:off x="914400" y="4572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TempSave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443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5875" y="140034"/>
            <a:ext cx="11740677" cy="6460080"/>
            <a:chOff x="325875" y="140034"/>
            <a:chExt cx="11740677" cy="64600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5875" y="140034"/>
              <a:ext cx="11740677" cy="64600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6D4296D-D38B-446E-B717-66886565D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10" y="1066800"/>
            <a:ext cx="11570190" cy="57803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754D9E-2243-4811-9581-44F4BAB789A6}"/>
              </a:ext>
            </a:extLst>
          </p:cNvPr>
          <p:cNvSpPr txBox="1"/>
          <p:nvPr/>
        </p:nvSpPr>
        <p:spPr>
          <a:xfrm>
            <a:off x="914400" y="4572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Write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66869D-903F-4E05-BB2E-045CD4995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66800"/>
            <a:ext cx="11734800" cy="563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15A3A2-490C-495D-B99A-E0E7EA8D45C7}"/>
              </a:ext>
            </a:extLst>
          </p:cNvPr>
          <p:cNvSpPr txBox="1"/>
          <p:nvPr/>
        </p:nvSpPr>
        <p:spPr>
          <a:xfrm>
            <a:off x="914400" y="4572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SendList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1D96BE-6587-4B63-B2C5-394DBB1BA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143000"/>
            <a:ext cx="11201400" cy="5562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3CDFA4-6261-45A8-BD66-E5E62B2AAC50}"/>
              </a:ext>
            </a:extLst>
          </p:cNvPr>
          <p:cNvSpPr txBox="1"/>
          <p:nvPr/>
        </p:nvSpPr>
        <p:spPr>
          <a:xfrm>
            <a:off x="914400" y="4572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SendDelete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3C631FD-0E9E-4BC5-9462-799DDCE1B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143000"/>
            <a:ext cx="11201400" cy="5486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2EDEC2-AC45-4B7C-9A94-ED3B69661040}"/>
              </a:ext>
            </a:extLst>
          </p:cNvPr>
          <p:cNvSpPr txBox="1"/>
          <p:nvPr/>
        </p:nvSpPr>
        <p:spPr>
          <a:xfrm>
            <a:off x="914400" y="4572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SendDetail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A5BFB00-6F84-4212-9ECD-902B7F6AA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143000"/>
            <a:ext cx="11125200" cy="5562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7497E0-4B34-4F5F-99A4-14CF0476366C}"/>
              </a:ext>
            </a:extLst>
          </p:cNvPr>
          <p:cNvSpPr txBox="1"/>
          <p:nvPr/>
        </p:nvSpPr>
        <p:spPr>
          <a:xfrm>
            <a:off x="914400" y="4572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SendSearch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ADE0BE4-14BF-47E2-9E7E-F2E594D92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66800"/>
            <a:ext cx="112776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BE3831-9ED2-4F44-A8BA-A4AE15936B2C}"/>
              </a:ext>
            </a:extLst>
          </p:cNvPr>
          <p:cNvSpPr txBox="1"/>
          <p:nvPr/>
        </p:nvSpPr>
        <p:spPr>
          <a:xfrm>
            <a:off x="914400" y="4572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SendNew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6795577-DFF2-4123-9E13-7C6B58F3F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11277600" cy="57846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77FB70-E6F7-43B9-B933-E64CEBEE322F}"/>
              </a:ext>
            </a:extLst>
          </p:cNvPr>
          <p:cNvSpPr txBox="1"/>
          <p:nvPr/>
        </p:nvSpPr>
        <p:spPr>
          <a:xfrm>
            <a:off x="914400" y="4572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ReceiveList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38EB403-49A5-4718-B3BC-0D2F7A09C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13" y="1143000"/>
            <a:ext cx="11001174" cy="57084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26982E-777D-4DA7-A822-08F5E0DBA216}"/>
              </a:ext>
            </a:extLst>
          </p:cNvPr>
          <p:cNvSpPr txBox="1"/>
          <p:nvPr/>
        </p:nvSpPr>
        <p:spPr>
          <a:xfrm>
            <a:off x="914400" y="4572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ReceiveDelete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863700E-035B-4D1A-9665-9C7E6EDA7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219200"/>
            <a:ext cx="10896600" cy="5638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566F697-A0CC-4FEE-8554-0B3EC1E2F713}"/>
              </a:ext>
            </a:extLst>
          </p:cNvPr>
          <p:cNvSpPr txBox="1"/>
          <p:nvPr/>
        </p:nvSpPr>
        <p:spPr>
          <a:xfrm>
            <a:off x="914400" y="4572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ReceiveDetail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E41404-18E4-4DCC-BFA7-76C243455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14846"/>
            <a:ext cx="10972800" cy="55669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2E9394-EBE0-4E40-9144-E0AD4382CEDA}"/>
              </a:ext>
            </a:extLst>
          </p:cNvPr>
          <p:cNvSpPr txBox="1"/>
          <p:nvPr/>
        </p:nvSpPr>
        <p:spPr>
          <a:xfrm>
            <a:off x="914400" y="4572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ReceiveSearch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08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D39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17935" y="6054320"/>
            <a:ext cx="2142857" cy="2952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93279" y="2126650"/>
            <a:ext cx="3914286" cy="30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3922" y="3396769"/>
            <a:ext cx="1447619" cy="333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49313" y="3835326"/>
            <a:ext cx="2932976" cy="25044"/>
            <a:chOff x="1249313" y="3835326"/>
            <a:chExt cx="2932976" cy="250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49313" y="3835326"/>
              <a:ext cx="2932976" cy="2504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7462" y="2860199"/>
            <a:ext cx="2542857" cy="600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C2B745D-90A3-4FE8-A3C9-5438B2905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066800"/>
            <a:ext cx="10668000" cy="563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E7836D-CC26-49CF-8AC1-17184D542887}"/>
              </a:ext>
            </a:extLst>
          </p:cNvPr>
          <p:cNvSpPr txBox="1"/>
          <p:nvPr/>
        </p:nvSpPr>
        <p:spPr>
          <a:xfrm>
            <a:off x="914400" y="4572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ReceiveNew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1755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D5D731A-E293-4E34-8B16-3E4A5EB60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143000"/>
            <a:ext cx="11049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967E0C-80D2-4DDF-B854-351B96154CF0}"/>
              </a:ext>
            </a:extLst>
          </p:cNvPr>
          <p:cNvSpPr txBox="1"/>
          <p:nvPr/>
        </p:nvSpPr>
        <p:spPr>
          <a:xfrm>
            <a:off x="914400" y="4572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TempList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8011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C419C49-BB2A-4843-B6F8-C4450A116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143000"/>
            <a:ext cx="11049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0DA22D-AAE4-4E19-B388-B7B01DE8B4F3}"/>
              </a:ext>
            </a:extLst>
          </p:cNvPr>
          <p:cNvSpPr txBox="1"/>
          <p:nvPr/>
        </p:nvSpPr>
        <p:spPr>
          <a:xfrm>
            <a:off x="914400" y="4572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TempDelete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8103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5F6DAF6-7E44-4647-98C3-E459ADC18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143000"/>
            <a:ext cx="111252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C2899F-0B70-4BCC-BD65-B9A7CF394FE2}"/>
              </a:ext>
            </a:extLst>
          </p:cNvPr>
          <p:cNvSpPr txBox="1"/>
          <p:nvPr/>
        </p:nvSpPr>
        <p:spPr>
          <a:xfrm>
            <a:off x="914400" y="4572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TempDetail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117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E51C4D7-3620-47D6-869A-D880F1D70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143000"/>
            <a:ext cx="112014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5FD842-B118-406F-BD1F-9DC4093D0B0F}"/>
              </a:ext>
            </a:extLst>
          </p:cNvPr>
          <p:cNvSpPr txBox="1"/>
          <p:nvPr/>
        </p:nvSpPr>
        <p:spPr>
          <a:xfrm>
            <a:off x="914400" y="4572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TempSearch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9799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991FB68-2F6A-47C6-9D58-C9BD87EC8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112776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63F952-6344-4A85-96B2-EA7D3166B276}"/>
              </a:ext>
            </a:extLst>
          </p:cNvPr>
          <p:cNvSpPr txBox="1"/>
          <p:nvPr/>
        </p:nvSpPr>
        <p:spPr>
          <a:xfrm>
            <a:off x="914400" y="4572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TempUpdate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7814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282795-3BFF-4678-A2AB-09330F53D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92" y="1066800"/>
            <a:ext cx="10392016" cy="5791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AFB92-828C-4F6D-9BB3-38C31413F7BD}"/>
              </a:ext>
            </a:extLst>
          </p:cNvPr>
          <p:cNvSpPr txBox="1"/>
          <p:nvPr/>
        </p:nvSpPr>
        <p:spPr>
          <a:xfrm>
            <a:off x="914400" y="4572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AdminLogin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9326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C5022D-ADFC-4505-9389-9CCAA4BF6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92" y="1066800"/>
            <a:ext cx="10392016" cy="57911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BAC6F3-2B10-46C8-93C7-1D1D7C164D0E}"/>
              </a:ext>
            </a:extLst>
          </p:cNvPr>
          <p:cNvSpPr txBox="1"/>
          <p:nvPr/>
        </p:nvSpPr>
        <p:spPr>
          <a:xfrm>
            <a:off x="914400" y="4572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AdminRoleUpdate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1378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70D0E0-BF2B-4CB4-835B-EF6B23099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66800"/>
            <a:ext cx="10972799" cy="5791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D7F5C6-3461-4DAC-B23B-C3C5BAE4B209}"/>
              </a:ext>
            </a:extLst>
          </p:cNvPr>
          <p:cNvSpPr txBox="1"/>
          <p:nvPr/>
        </p:nvSpPr>
        <p:spPr>
          <a:xfrm>
            <a:off x="914400" y="45720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AdminCheckUpdate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3879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E805946-AF2A-4170-9283-96C1E50F4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92" y="1066800"/>
            <a:ext cx="10392016" cy="5791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E5E4BF-BA6C-451A-9724-C179AF2BD699}"/>
              </a:ext>
            </a:extLst>
          </p:cNvPr>
          <p:cNvSpPr txBox="1"/>
          <p:nvPr/>
        </p:nvSpPr>
        <p:spPr>
          <a:xfrm>
            <a:off x="914400" y="4572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AdminAlarmCheck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068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1107" y="55077"/>
            <a:ext cx="11566265" cy="6609294"/>
            <a:chOff x="491107" y="55077"/>
            <a:chExt cx="11566265" cy="66092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1107" y="55077"/>
              <a:ext cx="11566265" cy="6609294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7324F5B-C0CB-47C6-A19D-97D6E220F29C}"/>
              </a:ext>
            </a:extLst>
          </p:cNvPr>
          <p:cNvSpPr txBox="1"/>
          <p:nvPr/>
        </p:nvSpPr>
        <p:spPr>
          <a:xfrm>
            <a:off x="914400" y="4572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Member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4520DEA-91A6-4593-BEB3-139965A0F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71" y="1066800"/>
            <a:ext cx="10145457" cy="5791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A9B281-949E-4A2B-A88E-CEB248AEFD8B}"/>
              </a:ext>
            </a:extLst>
          </p:cNvPr>
          <p:cNvSpPr txBox="1"/>
          <p:nvPr/>
        </p:nvSpPr>
        <p:spPr>
          <a:xfrm>
            <a:off x="914400" y="457200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NoticeAdminListServlet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7570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3583065-5DD8-4A57-BEC1-3102A7922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71" y="1143000"/>
            <a:ext cx="10145457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246BA8-15B5-4914-B45A-C0B0C0F9FD9F}"/>
              </a:ext>
            </a:extLst>
          </p:cNvPr>
          <p:cNvSpPr txBox="1"/>
          <p:nvPr/>
        </p:nvSpPr>
        <p:spPr>
          <a:xfrm>
            <a:off x="914400" y="4572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NoticeDetailServlet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817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F3BCCE-81FF-4CBA-AF49-017418A03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71" y="1143000"/>
            <a:ext cx="10145457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1B9919-C251-4BB0-9C66-6719649E46CB}"/>
              </a:ext>
            </a:extLst>
          </p:cNvPr>
          <p:cNvSpPr txBox="1"/>
          <p:nvPr/>
        </p:nvSpPr>
        <p:spPr>
          <a:xfrm>
            <a:off x="914400" y="457200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NoticeAdminNewTop3Servlet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0005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79F2FD4-8DEE-4C90-A8AC-968C65802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12" y="1066800"/>
            <a:ext cx="10236775" cy="5791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3B7212-6E49-4643-A441-DBAC87AEFDCD}"/>
              </a:ext>
            </a:extLst>
          </p:cNvPr>
          <p:cNvSpPr txBox="1"/>
          <p:nvPr/>
        </p:nvSpPr>
        <p:spPr>
          <a:xfrm>
            <a:off x="914400" y="457200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NoticeAdminInsertServlet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5473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34E41FD-A7A9-4B0B-A024-41F8E7940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71" y="990600"/>
            <a:ext cx="10145457" cy="5867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8CA353-9087-4861-A036-7A4F0369BCC2}"/>
              </a:ext>
            </a:extLst>
          </p:cNvPr>
          <p:cNvSpPr txBox="1"/>
          <p:nvPr/>
        </p:nvSpPr>
        <p:spPr>
          <a:xfrm>
            <a:off x="914400" y="457200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NoticeAdminUpdateServlet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7527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53875EC-FEAB-4896-82DF-84170B818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71" y="1143000"/>
            <a:ext cx="10145457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E48210-F55F-4A8E-814D-E4832686BFDD}"/>
              </a:ext>
            </a:extLst>
          </p:cNvPr>
          <p:cNvSpPr txBox="1"/>
          <p:nvPr/>
        </p:nvSpPr>
        <p:spPr>
          <a:xfrm>
            <a:off x="914400" y="457200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NoticeDeleteServlet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6786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4F4FE7-3848-419E-908D-EAF1CD004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71" y="1143000"/>
            <a:ext cx="10145457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B192E6-F693-4153-BCD2-61698C96AFD6}"/>
              </a:ext>
            </a:extLst>
          </p:cNvPr>
          <p:cNvSpPr txBox="1"/>
          <p:nvPr/>
        </p:nvSpPr>
        <p:spPr>
          <a:xfrm>
            <a:off x="914400" y="457200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BlackListServlet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100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6F186B-08EC-4A5F-9F2A-3FCBAC880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71" y="1143000"/>
            <a:ext cx="10145457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50A8C4-DEC3-4C2F-BB90-82D4D44179FA}"/>
              </a:ext>
            </a:extLst>
          </p:cNvPr>
          <p:cNvSpPr txBox="1"/>
          <p:nvPr/>
        </p:nvSpPr>
        <p:spPr>
          <a:xfrm>
            <a:off x="914400" y="457200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BlackListDetailServlet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142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6ED0D19-DA82-493B-B14A-3CAD8010D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71" y="1143000"/>
            <a:ext cx="10145457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EDD189-0E31-447A-82D5-6D679D818E3B}"/>
              </a:ext>
            </a:extLst>
          </p:cNvPr>
          <p:cNvSpPr txBox="1"/>
          <p:nvPr/>
        </p:nvSpPr>
        <p:spPr>
          <a:xfrm>
            <a:off x="914400" y="457200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BlackListInsertServlet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1054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1290AD-4501-456B-A450-EF04C927D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71" y="1143000"/>
            <a:ext cx="10145457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33E6F3-B0E1-4EF7-BF36-10E3715342DD}"/>
              </a:ext>
            </a:extLst>
          </p:cNvPr>
          <p:cNvSpPr txBox="1"/>
          <p:nvPr/>
        </p:nvSpPr>
        <p:spPr>
          <a:xfrm>
            <a:off x="914400" y="457200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BlackListUpdateServlet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973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DD1248E-2613-4BA3-B4F8-A5DB6C991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0"/>
            <a:ext cx="1120139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839A7B-12F5-43D8-BCAB-4577AE8E2A7F}"/>
              </a:ext>
            </a:extLst>
          </p:cNvPr>
          <p:cNvSpPr txBox="1"/>
          <p:nvPr/>
        </p:nvSpPr>
        <p:spPr>
          <a:xfrm>
            <a:off x="914400" y="4572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Diary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1167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B690C62-FD31-4286-8FED-18F0CBFCC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92" y="1143000"/>
            <a:ext cx="10392016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620390-768C-4B5D-91DD-FFB1CC9260A8}"/>
              </a:ext>
            </a:extLst>
          </p:cNvPr>
          <p:cNvSpPr txBox="1"/>
          <p:nvPr/>
        </p:nvSpPr>
        <p:spPr>
          <a:xfrm>
            <a:off x="914400" y="457200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InsertReport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3359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5E920DF-7046-4E19-A058-A3C74A05C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92" y="1066800"/>
            <a:ext cx="10392016" cy="5791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6B0E13-E1B5-464E-8B4A-33C96319C6AF}"/>
              </a:ext>
            </a:extLst>
          </p:cNvPr>
          <p:cNvSpPr txBox="1"/>
          <p:nvPr/>
        </p:nvSpPr>
        <p:spPr>
          <a:xfrm>
            <a:off x="914400" y="457200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DeleteReport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2746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B1F2A42-312A-45D3-90A1-1CEA84EC4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92" y="1219200"/>
            <a:ext cx="10392016" cy="563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15B1FC-A21C-49E4-896E-876C4D2BCD3D}"/>
              </a:ext>
            </a:extLst>
          </p:cNvPr>
          <p:cNvSpPr txBox="1"/>
          <p:nvPr/>
        </p:nvSpPr>
        <p:spPr>
          <a:xfrm>
            <a:off x="914400" y="457200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ReportList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0988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5FC1C27-B31C-4B34-8DB7-9216BC1DE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92" y="1066800"/>
            <a:ext cx="10392016" cy="5791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A60C19-1ACE-41C6-8347-12CB1E9076BA}"/>
              </a:ext>
            </a:extLst>
          </p:cNvPr>
          <p:cNvSpPr txBox="1"/>
          <p:nvPr/>
        </p:nvSpPr>
        <p:spPr>
          <a:xfrm>
            <a:off x="914400" y="457200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ReportTypeList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1070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6A91227-F803-4979-A840-DCE850B9D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92" y="1143000"/>
            <a:ext cx="10392016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E8626B-35FE-4F38-A853-485D5BC57104}"/>
              </a:ext>
            </a:extLst>
          </p:cNvPr>
          <p:cNvSpPr txBox="1"/>
          <p:nvPr/>
        </p:nvSpPr>
        <p:spPr>
          <a:xfrm>
            <a:off x="914400" y="457200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ReportIdSearch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3112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6F10463-B3A9-4C11-ABB9-444B83400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92" y="1143000"/>
            <a:ext cx="10392016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924CEE-F7BD-4DB2-B992-284C9CBB09A7}"/>
              </a:ext>
            </a:extLst>
          </p:cNvPr>
          <p:cNvSpPr txBox="1"/>
          <p:nvPr/>
        </p:nvSpPr>
        <p:spPr>
          <a:xfrm>
            <a:off x="914400" y="457200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ReportCheck1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6926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4B971B7-B11C-47D0-8E75-C600E319F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92" y="1143000"/>
            <a:ext cx="10392016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6B5593-F9A7-414D-9407-3E6B17E1A0D6}"/>
              </a:ext>
            </a:extLst>
          </p:cNvPr>
          <p:cNvSpPr txBox="1"/>
          <p:nvPr/>
        </p:nvSpPr>
        <p:spPr>
          <a:xfrm>
            <a:off x="914400" y="457200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ReportCheck2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36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0192A55-2F35-4C17-B343-6A95F7FAC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92" y="1143000"/>
            <a:ext cx="10392016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9C684A-3190-4703-95C1-97B3D9B12333}"/>
              </a:ext>
            </a:extLst>
          </p:cNvPr>
          <p:cNvSpPr txBox="1"/>
          <p:nvPr/>
        </p:nvSpPr>
        <p:spPr>
          <a:xfrm>
            <a:off x="914400" y="457200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InsertPro1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7042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C7DC68A-F02C-4112-ADF9-B5EBBCCBF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92" y="1066800"/>
            <a:ext cx="10392016" cy="5791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9444DE-66FD-43BC-A8F3-E02DF705F471}"/>
              </a:ext>
            </a:extLst>
          </p:cNvPr>
          <p:cNvSpPr txBox="1"/>
          <p:nvPr/>
        </p:nvSpPr>
        <p:spPr>
          <a:xfrm>
            <a:off x="914400" y="457200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InsertPro2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8144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2BF7E14-9AD1-4771-B2D6-0339057C9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92" y="1066800"/>
            <a:ext cx="10392016" cy="5791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F6B191-2824-4FBF-BB47-5450519F6FD1}"/>
              </a:ext>
            </a:extLst>
          </p:cNvPr>
          <p:cNvSpPr txBox="1"/>
          <p:nvPr/>
        </p:nvSpPr>
        <p:spPr>
          <a:xfrm>
            <a:off x="914400" y="457200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DeletePro1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196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ECB2DD0-43BC-4FD4-BE2B-05D346B96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0"/>
            <a:ext cx="11049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E5C834-4533-4A9F-AD4A-78596DFFC39E}"/>
              </a:ext>
            </a:extLst>
          </p:cNvPr>
          <p:cNvSpPr txBox="1"/>
          <p:nvPr/>
        </p:nvSpPr>
        <p:spPr>
          <a:xfrm>
            <a:off x="914400" y="4572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Reply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3576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B92A53-7037-4A56-8A9C-F40748ACD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92" y="1066800"/>
            <a:ext cx="10392016" cy="5791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BE7C78-66AF-46DC-876C-C31E2E71C2B3}"/>
              </a:ext>
            </a:extLst>
          </p:cNvPr>
          <p:cNvSpPr txBox="1"/>
          <p:nvPr/>
        </p:nvSpPr>
        <p:spPr>
          <a:xfrm>
            <a:off x="914400" y="457200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ProList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5860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84CFCF-BA24-495B-A9E1-1208C5089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92" y="1219200"/>
            <a:ext cx="10392016" cy="563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669476-C882-4060-82CE-264A6F4EF4CB}"/>
              </a:ext>
            </a:extLst>
          </p:cNvPr>
          <p:cNvSpPr txBox="1"/>
          <p:nvPr/>
        </p:nvSpPr>
        <p:spPr>
          <a:xfrm>
            <a:off x="914400" y="457200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ProContentSearch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7037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6B1A3AC-4765-4669-B8CB-04FC0CDDA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71" y="1143000"/>
            <a:ext cx="10145457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D72476-9207-4F67-AF51-D0696869AB95}"/>
              </a:ext>
            </a:extLst>
          </p:cNvPr>
          <p:cNvSpPr txBox="1"/>
          <p:nvPr/>
        </p:nvSpPr>
        <p:spPr>
          <a:xfrm>
            <a:off x="914400" y="457200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QnaListServlet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2840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DA7B066-2FE9-4D7A-B6A3-C958BDF97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71" y="1219200"/>
            <a:ext cx="10145457" cy="563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1AACF5-7EEF-414E-B949-E6F740383D0B}"/>
              </a:ext>
            </a:extLst>
          </p:cNvPr>
          <p:cNvSpPr txBox="1"/>
          <p:nvPr/>
        </p:nvSpPr>
        <p:spPr>
          <a:xfrm>
            <a:off x="914400" y="457200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QnaDetailServlet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390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7D702F-1D23-40AB-9714-FDE1B1F75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71" y="1143000"/>
            <a:ext cx="10145457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881D84-F048-44B9-949E-1DB055187480}"/>
              </a:ext>
            </a:extLst>
          </p:cNvPr>
          <p:cNvSpPr txBox="1"/>
          <p:nvPr/>
        </p:nvSpPr>
        <p:spPr>
          <a:xfrm>
            <a:off x="914400" y="457200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QnaInsertServlet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9078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B14556-63F8-4A0F-AFF6-71DFF7F77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71" y="1143000"/>
            <a:ext cx="10145457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2D4717-A909-4A85-A2A8-A0AC8C080C4D}"/>
              </a:ext>
            </a:extLst>
          </p:cNvPr>
          <p:cNvSpPr txBox="1"/>
          <p:nvPr/>
        </p:nvSpPr>
        <p:spPr>
          <a:xfrm>
            <a:off x="914400" y="457200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QnaDeleteServlet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1982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25CA2F-EEAD-4541-B589-D35E27BEB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71" y="1219200"/>
            <a:ext cx="10145457" cy="563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73621D-4C41-4144-8EE3-456D53329176}"/>
              </a:ext>
            </a:extLst>
          </p:cNvPr>
          <p:cNvSpPr txBox="1"/>
          <p:nvPr/>
        </p:nvSpPr>
        <p:spPr>
          <a:xfrm>
            <a:off x="914400" y="457200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QnaUpdateServlet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3724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7E59822-4F28-4C59-9E08-70F3E00ED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71" y="1143000"/>
            <a:ext cx="10145457" cy="5715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3DF0B2-CEF4-4ADB-97E1-C9C80E67A9EB}"/>
              </a:ext>
            </a:extLst>
          </p:cNvPr>
          <p:cNvSpPr txBox="1"/>
          <p:nvPr/>
        </p:nvSpPr>
        <p:spPr>
          <a:xfrm>
            <a:off x="914400" y="457200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QnaReplyInsertServlet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6832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EC8873-662C-44D9-A7EC-7F95B7B1F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71" y="1143000"/>
            <a:ext cx="10145457" cy="5715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DD7C98-C41B-4ED7-AAFB-A6BA49CCB89B}"/>
              </a:ext>
            </a:extLst>
          </p:cNvPr>
          <p:cNvSpPr txBox="1"/>
          <p:nvPr/>
        </p:nvSpPr>
        <p:spPr>
          <a:xfrm>
            <a:off x="914400" y="457200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QnaReplyUpdateServlet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7519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2390896-D9DB-4A99-8B92-31998B100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71" y="1066800"/>
            <a:ext cx="10145457" cy="5791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A4FF12-585A-4F85-B1D5-7C3D5BA8A875}"/>
              </a:ext>
            </a:extLst>
          </p:cNvPr>
          <p:cNvSpPr txBox="1"/>
          <p:nvPr/>
        </p:nvSpPr>
        <p:spPr>
          <a:xfrm>
            <a:off x="914400" y="457200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StatisicsCountUpdateServlet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233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643" y="156052"/>
            <a:ext cx="11933448" cy="6491675"/>
            <a:chOff x="160643" y="156053"/>
            <a:chExt cx="11933448" cy="67010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643" y="156053"/>
              <a:ext cx="11933448" cy="670109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ADFA90B-5A40-4209-9B7D-E9C77C564FDC}"/>
              </a:ext>
            </a:extLst>
          </p:cNvPr>
          <p:cNvSpPr txBox="1"/>
          <p:nvPr/>
        </p:nvSpPr>
        <p:spPr>
          <a:xfrm>
            <a:off x="914400" y="4572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Post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8D8ED73-EEF6-4377-A857-128C47E24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71" y="1066800"/>
            <a:ext cx="10145457" cy="5791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19B983-FCDD-40D6-8471-A2444F161D4E}"/>
              </a:ext>
            </a:extLst>
          </p:cNvPr>
          <p:cNvSpPr txBox="1"/>
          <p:nvPr/>
        </p:nvSpPr>
        <p:spPr>
          <a:xfrm>
            <a:off x="914400" y="457200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StatisicsEnrollUpdateServlet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2636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B843CC-B377-49D4-840E-9879474E3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71" y="1143000"/>
            <a:ext cx="10145457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3F2584-A79D-4A1C-9A3F-DD598A8BD343}"/>
              </a:ext>
            </a:extLst>
          </p:cNvPr>
          <p:cNvSpPr txBox="1"/>
          <p:nvPr/>
        </p:nvSpPr>
        <p:spPr>
          <a:xfrm>
            <a:off x="914400" y="457200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D4A2F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StatisicsLeaveUpdateServlet</a:t>
            </a:r>
            <a:endParaRPr lang="ko-KR" altLang="en-US" sz="2400" dirty="0">
              <a:solidFill>
                <a:srgbClr val="D4A2F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9183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D39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08151" y="2097942"/>
            <a:ext cx="6485714" cy="2647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569853" y="3097566"/>
            <a:ext cx="4726411" cy="378938"/>
            <a:chOff x="3569853" y="3097566"/>
            <a:chExt cx="4726411" cy="3789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69853" y="3097566"/>
              <a:ext cx="4726411" cy="37893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23801" y="3056971"/>
            <a:ext cx="3676190" cy="5428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75555" y="4011136"/>
            <a:ext cx="3228571" cy="25714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82</Words>
  <Application>Microsoft Office PowerPoint</Application>
  <PresentationFormat>와이드스크린</PresentationFormat>
  <Paragraphs>82</Paragraphs>
  <Slides>92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92</vt:i4>
      </vt:variant>
    </vt:vector>
  </HeadingPairs>
  <TitlesOfParts>
    <vt:vector size="9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JISEON</cp:lastModifiedBy>
  <cp:revision>15</cp:revision>
  <dcterms:created xsi:type="dcterms:W3CDTF">2020-08-03T18:29:35Z</dcterms:created>
  <dcterms:modified xsi:type="dcterms:W3CDTF">2020-08-03T14:38:39Z</dcterms:modified>
</cp:coreProperties>
</file>